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1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7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7078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84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7766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49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72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8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39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6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8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2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8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1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35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BF783-88B7-4A54-B9AB-9A3C5BEE9800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08678B4-6F30-4665-B2BC-381F3CDDB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45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1C3C3-44DB-40FA-86EC-5F71732D4A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Comic Sans MS" panose="030F0702030302020204" pitchFamily="66" charset="0"/>
              </a:rPr>
              <a:t>tset</a:t>
            </a:r>
            <a:r>
              <a:rPr lang="en-US" dirty="0">
                <a:latin typeface="Comic Sans MS" panose="030F0702030302020204" pitchFamily="66" charset="0"/>
              </a:rPr>
              <a:t> slide show please ignore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7EE9F1-DFDA-4C29-85E4-60BBB06071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by me</a:t>
            </a:r>
          </a:p>
        </p:txBody>
      </p:sp>
    </p:spTree>
    <p:extLst>
      <p:ext uri="{BB962C8B-B14F-4D97-AF65-F5344CB8AC3E}">
        <p14:creationId xmlns:p14="http://schemas.microsoft.com/office/powerpoint/2010/main" val="18819412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50BD-78DA-44F2-AFC8-632ADB4C3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wow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6DCAE-C0EA-445C-AB9F-E08EB7E3B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many slide</a:t>
            </a:r>
          </a:p>
          <a:p>
            <a:r>
              <a:rPr lang="en-US" dirty="0">
                <a:latin typeface="Comic Sans MS" panose="030F0702030302020204" pitchFamily="66" charset="0"/>
              </a:rPr>
              <a:t>very show</a:t>
            </a:r>
          </a:p>
          <a:p>
            <a:r>
              <a:rPr lang="en-US" dirty="0">
                <a:latin typeface="Comic Sans MS" panose="030F0702030302020204" pitchFamily="66" charset="0"/>
              </a:rPr>
              <a:t>such point</a:t>
            </a:r>
          </a:p>
          <a:p>
            <a:r>
              <a:rPr lang="en-US" dirty="0">
                <a:latin typeface="Comic Sans MS" panose="030F0702030302020204" pitchFamily="66" charset="0"/>
              </a:rPr>
              <a:t>wow</a:t>
            </a:r>
          </a:p>
          <a:p>
            <a:r>
              <a:rPr lang="en-US" dirty="0">
                <a:latin typeface="Comic Sans MS" panose="030F0702030302020204" pitchFamily="66" charset="0"/>
              </a:rPr>
              <a:t>very information</a:t>
            </a:r>
          </a:p>
        </p:txBody>
      </p:sp>
    </p:spTree>
    <p:extLst>
      <p:ext uri="{BB962C8B-B14F-4D97-AF65-F5344CB8AC3E}">
        <p14:creationId xmlns:p14="http://schemas.microsoft.com/office/powerpoint/2010/main" val="27226771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94F9C-FF1B-4437-A36E-E0044FBAB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such comparison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2D0843-CD33-4002-8E5B-B0D3EE7BD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omic Sans MS" panose="030F0702030302020204" pitchFamily="66" charset="0"/>
              </a:rPr>
              <a:t>ayy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94C8B1-45E9-4A12-B39A-E9AE06939B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>
                <a:latin typeface="Comic Sans MS" panose="030F0702030302020204" pitchFamily="66" charset="0"/>
              </a:rPr>
              <a:t>alienz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such </a:t>
            </a:r>
            <a:r>
              <a:rPr lang="en-US" dirty="0" err="1">
                <a:latin typeface="Comic Sans MS" panose="030F0702030302020204" pitchFamily="66" charset="0"/>
              </a:rPr>
              <a:t>ayy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wow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E77B1A-58B8-4DEE-9102-6A53DC7D8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lmao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1F5328-7CC4-46F8-B590-889E59F7753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laugh</a:t>
            </a:r>
          </a:p>
          <a:p>
            <a:r>
              <a:rPr lang="en-US" dirty="0">
                <a:latin typeface="Comic Sans MS" panose="030F0702030302020204" pitchFamily="66" charset="0"/>
              </a:rPr>
              <a:t>very lmao</a:t>
            </a:r>
          </a:p>
          <a:p>
            <a:r>
              <a:rPr lang="en-US" dirty="0">
                <a:latin typeface="Comic Sans MS" panose="030F0702030302020204" pitchFamily="66" charset="0"/>
              </a:rPr>
              <a:t>wow</a:t>
            </a:r>
          </a:p>
        </p:txBody>
      </p:sp>
    </p:spTree>
    <p:extLst>
      <p:ext uri="{BB962C8B-B14F-4D97-AF65-F5344CB8AC3E}">
        <p14:creationId xmlns:p14="http://schemas.microsoft.com/office/powerpoint/2010/main" val="39766671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91667E-6 4.81481E-6 L 0.02539 -0.06621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3" y="-3310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uiExpand="1" build="p"/>
      <p:bldP spid="5" grpId="0" build="p"/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45121-5DB7-4075-9F7F-05B8AB661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mic Sans MS" panose="030F0702030302020204" pitchFamily="66" charset="0"/>
              </a:rPr>
              <a:t>tru</a:t>
            </a:r>
            <a:r>
              <a:rPr lang="en-US" dirty="0">
                <a:latin typeface="Comic Sans MS" panose="030F0702030302020204" pitchFamily="66" charset="0"/>
              </a:rPr>
              <a:t> or </a:t>
            </a:r>
            <a:r>
              <a:rPr lang="en-US" dirty="0" err="1">
                <a:latin typeface="Comic Sans MS" panose="030F0702030302020204" pitchFamily="66" charset="0"/>
              </a:rPr>
              <a:t>fals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BEEC20-AE66-4D7B-83BE-6569932B88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doge is best meme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DA037-3E3E-47E0-AFC2-5A486FBC67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err="1">
                <a:solidFill>
                  <a:srgbClr val="00B0F0"/>
                </a:solidFill>
                <a:latin typeface="Comic Sans MS" panose="030F0702030302020204" pitchFamily="66" charset="0"/>
              </a:rPr>
              <a:t>tru</a:t>
            </a:r>
            <a:endParaRPr lang="en-US" sz="48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685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0967F-5B5A-41C6-A961-57B81F584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Too far, you bully! How dare you call someone such a horrid name. I’ll have you know, I’ve been playing Minecraft for 4 years and have over 7,000+ hours on ONE server. So you go and call someone a meanie, while at this moment I’m currently at your base with 8 stacks of TNT. Your house will be gone, and all your valuables will be mine. And how do I know the server? I hacked your Minecraft account and stole the server IP with my mad hacker skills. You don’t know what’s coming, for the storm has just started to rise. I got here on a pig, without a carrot on a stick. How? Hours of experience. I trained with Notch for months. He taught me all the Minecraft secrets and how to code java, so if you DARE to challenge me, I will 1v1 u and destroy you. How can u dare challenge </a:t>
            </a:r>
            <a:r>
              <a:rPr lang="en-US" sz="1600" dirty="0" err="1">
                <a:latin typeface="Comic Sans MS" panose="030F0702030302020204" pitchFamily="66" charset="0"/>
              </a:rPr>
              <a:t>Im</a:t>
            </a:r>
            <a:r>
              <a:rPr lang="en-US" sz="1600" dirty="0">
                <a:latin typeface="Comic Sans MS" panose="030F0702030302020204" pitchFamily="66" charset="0"/>
              </a:rPr>
              <a:t> a god when you are a mere man. It’s like </a:t>
            </a:r>
            <a:r>
              <a:rPr lang="en-US" sz="1600" dirty="0" err="1">
                <a:latin typeface="Comic Sans MS" panose="030F0702030302020204" pitchFamily="66" charset="0"/>
              </a:rPr>
              <a:t>jesus</a:t>
            </a:r>
            <a:r>
              <a:rPr lang="en-US" sz="1600" dirty="0">
                <a:latin typeface="Comic Sans MS" panose="030F0702030302020204" pitchFamily="66" charset="0"/>
              </a:rPr>
              <a:t> fighting a </a:t>
            </a:r>
            <a:r>
              <a:rPr lang="en-US" sz="1600" dirty="0" err="1">
                <a:latin typeface="Comic Sans MS" panose="030F0702030302020204" pitchFamily="66" charset="0"/>
              </a:rPr>
              <a:t>coakroach</a:t>
            </a:r>
            <a:r>
              <a:rPr lang="en-US" sz="1600" dirty="0">
                <a:latin typeface="Comic Sans MS" panose="030F0702030302020204" pitchFamily="66" charset="0"/>
              </a:rPr>
              <a:t>. He will always win. So, don’t bully, scrub.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28593-B231-4957-9B38-B8CB31BFDF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-EdgyMemer69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D02910-E40A-418B-AD19-E8CF081AE3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wow very quote</a:t>
            </a:r>
          </a:p>
        </p:txBody>
      </p:sp>
    </p:spTree>
    <p:extLst>
      <p:ext uri="{BB962C8B-B14F-4D97-AF65-F5344CB8AC3E}">
        <p14:creationId xmlns:p14="http://schemas.microsoft.com/office/powerpoint/2010/main" val="17752752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5B902F7-DF1A-4037-9583-1D3F5E4AD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mic Sans MS" panose="030F0702030302020204" pitchFamily="66" charset="0"/>
              </a:rPr>
              <a:t>creditz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7C9720-94DC-4BCC-B953-6322FB9B9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slide show: me</a:t>
            </a:r>
          </a:p>
          <a:p>
            <a:r>
              <a:rPr lang="en-US" dirty="0">
                <a:latin typeface="Comic Sans MS" panose="030F0702030302020204" pitchFamily="66" charset="0"/>
              </a:rPr>
              <a:t>font: comic sans</a:t>
            </a:r>
          </a:p>
          <a:p>
            <a:r>
              <a:rPr lang="en-US" dirty="0">
                <a:latin typeface="Comic Sans MS" panose="030F0702030302020204" pitchFamily="66" charset="0"/>
              </a:rPr>
              <a:t>unbeatable </a:t>
            </a:r>
            <a:r>
              <a:rPr lang="en-US" dirty="0" err="1">
                <a:latin typeface="Comic Sans MS" panose="030F0702030302020204" pitchFamily="66" charset="0"/>
              </a:rPr>
              <a:t>osu</a:t>
            </a:r>
            <a:r>
              <a:rPr lang="en-US" dirty="0">
                <a:latin typeface="Comic Sans MS" panose="030F0702030302020204" pitchFamily="66" charset="0"/>
              </a:rPr>
              <a:t> player: </a:t>
            </a:r>
            <a:r>
              <a:rPr lang="en-US" dirty="0" err="1">
                <a:latin typeface="Comic Sans MS" panose="030F0702030302020204" pitchFamily="66" charset="0"/>
              </a:rPr>
              <a:t>Orrbis</a:t>
            </a: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wow</a:t>
            </a:r>
          </a:p>
          <a:p>
            <a:r>
              <a:rPr lang="en-US" dirty="0">
                <a:latin typeface="Comic Sans MS" panose="030F0702030302020204" pitchFamily="66" charset="0"/>
              </a:rPr>
              <a:t>quote: EdgyMemer69</a:t>
            </a:r>
          </a:p>
          <a:p>
            <a:r>
              <a:rPr lang="en-US" dirty="0">
                <a:latin typeface="Comic Sans MS" panose="030F0702030302020204" pitchFamily="66" charset="0"/>
              </a:rPr>
              <a:t>everything else: me</a:t>
            </a:r>
          </a:p>
        </p:txBody>
      </p:sp>
    </p:spTree>
    <p:extLst>
      <p:ext uri="{BB962C8B-B14F-4D97-AF65-F5344CB8AC3E}">
        <p14:creationId xmlns:p14="http://schemas.microsoft.com/office/powerpoint/2010/main" val="42898374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A23A969-5B39-4EED-B057-BB4EFC0EE2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Comic Sans MS" panose="030F0702030302020204" pitchFamily="66" charset="0"/>
              </a:rPr>
              <a:t>teh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endz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C0D3F5B-4A8F-45B2-B981-34E009962A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bai</a:t>
            </a:r>
          </a:p>
        </p:txBody>
      </p:sp>
    </p:spTree>
    <p:extLst>
      <p:ext uri="{BB962C8B-B14F-4D97-AF65-F5344CB8AC3E}">
        <p14:creationId xmlns:p14="http://schemas.microsoft.com/office/powerpoint/2010/main" val="40818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272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Comic Sans MS</vt:lpstr>
      <vt:lpstr>Trebuchet MS</vt:lpstr>
      <vt:lpstr>Wingdings 3</vt:lpstr>
      <vt:lpstr>Facet</vt:lpstr>
      <vt:lpstr>tset slide show please ignore</vt:lpstr>
      <vt:lpstr>wow</vt:lpstr>
      <vt:lpstr>such comparison</vt:lpstr>
      <vt:lpstr>tru or fals</vt:lpstr>
      <vt:lpstr>Too far, you bully! How dare you call someone such a horrid name. I’ll have you know, I’ve been playing Minecraft for 4 years and have over 7,000+ hours on ONE server. So you go and call someone a meanie, while at this moment I’m currently at your base with 8 stacks of TNT. Your house will be gone, and all your valuables will be mine. And how do I know the server? I hacked your Minecraft account and stole the server IP with my mad hacker skills. You don’t know what’s coming, for the storm has just started to rise. I got here on a pig, without a carrot on a stick. How? Hours of experience. I trained with Notch for months. He taught me all the Minecraft secrets and how to code java, so if you DARE to challenge me, I will 1v1 u and destroy you. How can u dare challenge Im a god when you are a mere man. It’s like jesus fighting a coakroach. He will always win. So, don’t bully, scrub.</vt:lpstr>
      <vt:lpstr>creditz</vt:lpstr>
      <vt:lpstr>teh endz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tset slide show please ignore</dc:title>
  <dc:creator>wsd</dc:creator>
  <cp:lastModifiedBy>wsd</cp:lastModifiedBy>
  <cp:revision>4</cp:revision>
  <dcterms:created xsi:type="dcterms:W3CDTF">2018-07-19T18:56:31Z</dcterms:created>
  <dcterms:modified xsi:type="dcterms:W3CDTF">2018-07-19T19:29:21Z</dcterms:modified>
</cp:coreProperties>
</file>